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77EEC-D831-415B-BB5F-7080CB52A511}" type="datetimeFigureOut">
              <a:rPr lang="fr-FR" smtClean="0"/>
              <a:pPr/>
              <a:t>06/09/2021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CD8FB-9279-4C18-80AE-55AC27E8C91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06/09/2021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372200" y="6309320"/>
            <a:ext cx="2340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uk-UA" sz="1400" i="1" dirty="0">
                <a:solidFill>
                  <a:schemeClr val="bg1"/>
                </a:solidFill>
              </a:rPr>
              <a:t>Father Vladimir NESTERENKO</a:t>
            </a:r>
            <a:endParaRPr lang="fr-FR" sz="1400" i="1" dirty="0">
              <a:solidFill>
                <a:schemeClr val="bg1"/>
              </a:solidFill>
            </a:endParaRPr>
          </a:p>
        </p:txBody>
      </p:sp>
      <p:pic>
        <p:nvPicPr>
          <p:cNvPr id="60422" name="Picture 6" descr="http://www.pravoslaviavolyni.org.ua/image.php?eventid=308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131840" y="548680"/>
            <a:ext cx="3135371" cy="3645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ttangolo 8"/>
          <p:cNvSpPr/>
          <p:nvPr/>
        </p:nvSpPr>
        <p:spPr>
          <a:xfrm>
            <a:off x="683569" y="4581128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>
              <a:spcBef>
                <a:spcPct val="0"/>
              </a:spcBef>
            </a:pPr>
            <a:r>
              <a:rPr lang="uk-UA" sz="4200" b="1" dirty="0">
                <a:ln w="12700">
                  <a:solidFill>
                    <a:srgbClr val="444D26">
                      <a:satMod val="1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CATECHISM TRUTH</a:t>
            </a:r>
            <a:r>
              <a:rPr lang="en-CA" sz="4200" b="1" dirty="0">
                <a:ln w="12700">
                  <a:solidFill>
                    <a:srgbClr val="444D26">
                      <a:satMod val="1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S</a:t>
            </a:r>
            <a:endParaRPr lang="uk-UA" sz="4200" b="1" dirty="0">
              <a:ln w="12700">
                <a:solidFill>
                  <a:srgbClr val="444D26">
                    <a:satMod val="1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arajita" pitchFamily="34" charset="0"/>
            </a:endParaRPr>
          </a:p>
          <a:p>
            <a:pPr lvl="0" algn="ctr" rtl="0">
              <a:spcBef>
                <a:spcPct val="0"/>
              </a:spcBef>
            </a:pPr>
            <a:endParaRPr lang="uk-UA" sz="1200" b="1" dirty="0">
              <a:ln w="12700">
                <a:solidFill>
                  <a:srgbClr val="444D26">
                    <a:satMod val="1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arajita" pitchFamily="34" charset="0"/>
            </a:endParaRPr>
          </a:p>
          <a:p>
            <a:pPr lvl="0" algn="ctr" rtl="0">
              <a:spcBef>
                <a:spcPct val="0"/>
              </a:spcBef>
            </a:pPr>
            <a:r>
              <a:rPr lang="en-CA" sz="4200" b="1" dirty="0">
                <a:ln w="12700">
                  <a:solidFill>
                    <a:srgbClr val="444D26">
                      <a:satMod val="1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OF </a:t>
            </a:r>
            <a:r>
              <a:rPr lang="uk-UA" sz="4200" b="1" dirty="0">
                <a:ln w="12700">
                  <a:solidFill>
                    <a:srgbClr val="444D26">
                      <a:satMod val="1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CHRISTIANITY</a:t>
            </a:r>
            <a:endParaRPr lang="fr-FR" sz="4200" b="1" dirty="0">
              <a:ln w="12700">
                <a:solidFill>
                  <a:srgbClr val="444D26">
                    <a:satMod val="1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ru-RU" sz="2800" b="1" i="1" dirty="0"/>
              <a:t>8. Thou shalt not bear false witness against thy neighbor.</a:t>
            </a:r>
          </a:p>
        </p:txBody>
      </p:sp>
      <p:pic>
        <p:nvPicPr>
          <p:cNvPr id="21506" name="Picture 2" descr="http://dyvensvit.org/media/gallery/full/b/r/brehnj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348880"/>
            <a:ext cx="388508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ru-RU" sz="2800" b="1" i="1" dirty="0"/>
              <a:t>9. Thou shalt not covet thy neighbor's wife.</a:t>
            </a:r>
          </a:p>
        </p:txBody>
      </p:sp>
      <p:pic>
        <p:nvPicPr>
          <p:cNvPr id="20482" name="Picture 2" descr="http://cs614618.vk.me/v614618025/16db6/dLeJL1oD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20888"/>
            <a:ext cx="4121862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496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ru-RU" sz="2800" b="1" i="1" dirty="0"/>
              <a:t>10. Do not covet anything that is the property of your neighbor.</a:t>
            </a:r>
          </a:p>
        </p:txBody>
      </p:sp>
      <p:pic>
        <p:nvPicPr>
          <p:cNvPr id="19458" name="Picture 2" descr="https://upload.wikimedia.org/wikipedia/commons/thumb/3/32/Decalogue_parchment_by_Jekuthiel_Sofer_1768.jpg/220px-Decalogue_parchment_by_Jekuthiel_Sofer_1768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084168" y="1700808"/>
            <a:ext cx="2854271" cy="3477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SIX CHURCH COMMANDMENTS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2800" b="1" i="1" dirty="0"/>
              <a:t>Celebrate established holidays.</a:t>
            </a:r>
          </a:p>
          <a:p>
            <a:pPr marL="514350" indent="-514350" algn="l" rtl="0"/>
            <a:endParaRPr lang="uk-UA" sz="800" b="1" i="1" dirty="0"/>
          </a:p>
          <a:p>
            <a:pPr algn="l" rtl="0"/>
            <a:r>
              <a:rPr lang="ru-RU" sz="2800" i="1" dirty="0"/>
              <a:t>2.</a:t>
            </a:r>
            <a:r>
              <a:rPr lang="ru-RU" sz="2800" b="1" i="1" dirty="0"/>
              <a:t> On Sundays and holidays to take part in the Holy Liturgy.</a:t>
            </a:r>
          </a:p>
          <a:p>
            <a:pPr algn="l" rtl="0"/>
            <a:endParaRPr lang="ru-RU" sz="800" b="1" i="1" dirty="0"/>
          </a:p>
          <a:p>
            <a:pPr algn="l" rtl="0"/>
            <a:r>
              <a:rPr lang="uk-UA" sz="2800" i="1" dirty="0"/>
              <a:t>3.</a:t>
            </a:r>
            <a:r>
              <a:rPr lang="uk-UA" sz="2800" b="1" i="1" dirty="0"/>
              <a:t> Established posts to fast.</a:t>
            </a:r>
          </a:p>
          <a:p>
            <a:pPr algn="l" rtl="0"/>
            <a:endParaRPr lang="uk-UA" sz="800" b="1" i="1" dirty="0"/>
          </a:p>
          <a:p>
            <a:pPr algn="l" rtl="0"/>
            <a:r>
              <a:rPr lang="ru-RU" sz="2800" i="1" dirty="0"/>
              <a:t>4.</a:t>
            </a:r>
            <a:r>
              <a:rPr lang="ru-RU" sz="2800" b="1" i="1" dirty="0"/>
              <a:t> Every year, at least once, at Easter time, confess and </a:t>
            </a:r>
            <a:r>
              <a:rPr lang="en-CA" sz="2800" b="1" i="1" dirty="0"/>
              <a:t>take communion</a:t>
            </a:r>
            <a:r>
              <a:rPr lang="uk-UA" sz="2800" b="1" i="1" dirty="0"/>
              <a:t>.</a:t>
            </a:r>
          </a:p>
          <a:p>
            <a:pPr algn="l" rtl="0"/>
            <a:endParaRPr lang="uk-UA" sz="800" b="1" i="1" dirty="0"/>
          </a:p>
          <a:p>
            <a:pPr algn="l" rtl="0"/>
            <a:r>
              <a:rPr lang="ru-RU" sz="2800" i="1" dirty="0"/>
              <a:t>5.</a:t>
            </a:r>
            <a:r>
              <a:rPr lang="ru-RU" sz="2800" b="1" i="1" dirty="0"/>
              <a:t> In forbidden times </a:t>
            </a:r>
            <a:r>
              <a:rPr lang="en-CA" sz="2800" b="1" i="1" dirty="0"/>
              <a:t>do not celebrate </a:t>
            </a:r>
            <a:r>
              <a:rPr lang="ru-RU" sz="2800" b="1" i="1" dirty="0"/>
              <a:t> weddings</a:t>
            </a:r>
            <a:r>
              <a:rPr lang="en-CA" sz="2800" b="1" i="1" dirty="0"/>
              <a:t> and parties</a:t>
            </a:r>
            <a:r>
              <a:rPr lang="ru-RU" sz="2800" b="1" i="1" dirty="0"/>
              <a:t>.</a:t>
            </a:r>
          </a:p>
          <a:p>
            <a:pPr algn="l" rtl="0"/>
            <a:endParaRPr lang="ru-RU" sz="800" b="1" i="1" dirty="0"/>
          </a:p>
          <a:p>
            <a:pPr algn="l" rtl="0"/>
            <a:r>
              <a:rPr lang="ru-RU" sz="2800" i="1" dirty="0"/>
              <a:t>6.</a:t>
            </a:r>
            <a:r>
              <a:rPr lang="ru-RU" sz="2800" b="1" i="1" dirty="0"/>
              <a:t> Do not read evil books and letters.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SEVEN HOLY MYSTERIES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/>
            <a:r>
              <a:rPr lang="uk-UA" sz="2800" dirty="0"/>
              <a:t>1. Baptism</a:t>
            </a:r>
          </a:p>
          <a:p>
            <a:pPr marL="514350" indent="-514350" algn="l" rtl="0"/>
            <a:endParaRPr lang="uk-UA" sz="800" dirty="0"/>
          </a:p>
          <a:p>
            <a:pPr algn="l" rtl="0"/>
            <a:r>
              <a:rPr lang="uk-UA" sz="2800" dirty="0"/>
              <a:t>2. Anointing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2800" dirty="0"/>
              <a:t>3. The Holy Eucharist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2800" dirty="0"/>
              <a:t>4. Repentance-confession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2800" dirty="0"/>
              <a:t>5. Anointing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2800" dirty="0"/>
              <a:t>6. </a:t>
            </a:r>
            <a:r>
              <a:rPr lang="en-CA" sz="2800" dirty="0" err="1"/>
              <a:t>Martimony</a:t>
            </a:r>
            <a:endParaRPr lang="uk-UA" sz="2800" dirty="0"/>
          </a:p>
          <a:p>
            <a:pPr algn="l" rtl="0"/>
            <a:endParaRPr lang="uk-UA" sz="800" dirty="0"/>
          </a:p>
          <a:p>
            <a:pPr algn="l" rtl="0"/>
            <a:r>
              <a:rPr lang="uk-UA" sz="2800" dirty="0"/>
              <a:t>7. Priesthood</a:t>
            </a:r>
          </a:p>
          <a:p>
            <a:pPr algn="l" rtl="0"/>
            <a:endParaRPr lang="ru-RU" sz="8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GOD'S VIRTUES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endParaRPr lang="uk-UA" sz="3200" b="1" dirty="0"/>
          </a:p>
          <a:p>
            <a:pPr marL="514350" indent="-514350" algn="l" rtl="0">
              <a:buAutoNum type="arabicPeriod"/>
            </a:pPr>
            <a:r>
              <a:rPr lang="uk-UA" sz="3200" b="1" dirty="0"/>
              <a:t>Faith</a:t>
            </a:r>
          </a:p>
          <a:p>
            <a:pPr marL="514350" indent="-514350" algn="l" rtl="0"/>
            <a:endParaRPr lang="uk-UA" sz="3200" dirty="0"/>
          </a:p>
          <a:p>
            <a:pPr algn="l" rtl="0"/>
            <a:r>
              <a:rPr lang="uk-UA" sz="3200" b="1" dirty="0"/>
              <a:t>2. Hope</a:t>
            </a:r>
          </a:p>
          <a:p>
            <a:pPr algn="l" rtl="0"/>
            <a:endParaRPr lang="uk-UA" sz="3200" dirty="0"/>
          </a:p>
          <a:p>
            <a:pPr algn="l" rtl="0"/>
            <a:r>
              <a:rPr lang="uk-UA" sz="3200" b="1" dirty="0"/>
              <a:t>3. Love</a:t>
            </a:r>
            <a:endParaRPr lang="ru-RU" sz="3200" b="1" i="1" dirty="0"/>
          </a:p>
        </p:txBody>
      </p:sp>
      <p:pic>
        <p:nvPicPr>
          <p:cNvPr id="16386" name="Picture 2" descr="http://f8.ifotki.info/org/d86aee4d6ab912bf329c07f63739f40e563e6391939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4990897" cy="297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MORAL VIRTUES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3200" b="1" dirty="0"/>
              <a:t>Prudence (haste)</a:t>
            </a:r>
          </a:p>
          <a:p>
            <a:pPr marL="514350" indent="-514350" algn="l" rtl="0"/>
            <a:endParaRPr lang="uk-UA" sz="3200" b="1" dirty="0"/>
          </a:p>
          <a:p>
            <a:pPr algn="l" rtl="0"/>
            <a:r>
              <a:rPr lang="uk-UA" sz="3200" b="1" dirty="0"/>
              <a:t>2. Justice</a:t>
            </a:r>
          </a:p>
          <a:p>
            <a:pPr algn="l" rtl="0"/>
            <a:endParaRPr lang="uk-UA" sz="3200" b="1" dirty="0"/>
          </a:p>
          <a:p>
            <a:pPr algn="l" rtl="0"/>
            <a:r>
              <a:rPr lang="uk-UA" sz="3200" b="1" dirty="0"/>
              <a:t>3. Courage</a:t>
            </a:r>
          </a:p>
          <a:p>
            <a:pPr algn="l" rtl="0"/>
            <a:endParaRPr lang="uk-UA" sz="3200" b="1" dirty="0"/>
          </a:p>
          <a:p>
            <a:pPr algn="l" rtl="0"/>
            <a:r>
              <a:rPr lang="uk-UA" sz="3200" b="1" dirty="0"/>
              <a:t>4. Restraint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MAIN GOOD DEEDS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3200" b="1" dirty="0"/>
              <a:t>Prayer</a:t>
            </a:r>
          </a:p>
          <a:p>
            <a:pPr marL="514350" indent="-514350" algn="l" rtl="0"/>
            <a:endParaRPr lang="uk-UA" sz="3200" b="1" dirty="0"/>
          </a:p>
          <a:p>
            <a:pPr algn="l" rtl="0"/>
            <a:r>
              <a:rPr lang="uk-UA" sz="3200" b="1" dirty="0"/>
              <a:t>2. Fasting</a:t>
            </a:r>
          </a:p>
          <a:p>
            <a:pPr algn="l" rtl="0"/>
            <a:endParaRPr lang="uk-UA" sz="3200" b="1" dirty="0"/>
          </a:p>
          <a:p>
            <a:pPr algn="l" rtl="0"/>
            <a:r>
              <a:rPr lang="uk-UA" sz="3200" b="1" dirty="0"/>
              <a:t>3. Alms</a:t>
            </a:r>
            <a:endParaRPr lang="ru-RU" sz="3200" b="1" i="1" dirty="0"/>
          </a:p>
        </p:txBody>
      </p:sp>
      <p:pic>
        <p:nvPicPr>
          <p:cNvPr id="14340" name="Picture 4" descr="http://homeofgodchurch.org/wp-content/uploads/2010/09/picture_6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3812188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THREE GOSPEL COUNCILS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3200" b="1" dirty="0"/>
              <a:t>Voluntary poverty</a:t>
            </a:r>
          </a:p>
          <a:p>
            <a:pPr marL="514350" indent="-514350" algn="l" rtl="0"/>
            <a:endParaRPr lang="uk-UA" sz="3200" b="1" dirty="0"/>
          </a:p>
          <a:p>
            <a:pPr algn="l" rtl="0"/>
            <a:r>
              <a:rPr lang="uk-UA" sz="3200" b="1" dirty="0"/>
              <a:t>2. Lifetime purity</a:t>
            </a:r>
          </a:p>
          <a:p>
            <a:pPr algn="l" rtl="0"/>
            <a:endParaRPr lang="uk-UA" sz="3200" b="1" dirty="0"/>
          </a:p>
          <a:p>
            <a:pPr algn="l" rtl="0"/>
            <a:r>
              <a:rPr lang="uk-UA" sz="3200" b="1" dirty="0"/>
              <a:t>3. Perfect obedience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200" dirty="0">
                <a:solidFill>
                  <a:srgbClr val="FF0000"/>
                </a:solidFill>
              </a:rPr>
              <a:t>SEVEN DEEDS OF MERCY FOR THE BODY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268760"/>
            <a:ext cx="7776864" cy="4350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3200" dirty="0"/>
              <a:t>Feed the hungry</a:t>
            </a:r>
          </a:p>
          <a:p>
            <a:pPr marL="514350" indent="-514350" algn="l" rtl="0"/>
            <a:endParaRPr lang="uk-UA" sz="800" dirty="0"/>
          </a:p>
          <a:p>
            <a:pPr algn="l" rtl="0"/>
            <a:r>
              <a:rPr lang="uk-UA" sz="3200" dirty="0"/>
              <a:t>2. </a:t>
            </a:r>
            <a:r>
              <a:rPr lang="en-CA" sz="3200" dirty="0"/>
              <a:t>Give drink to </a:t>
            </a:r>
            <a:r>
              <a:rPr lang="uk-UA" sz="3200" dirty="0"/>
              <a:t>Thirsty 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3. Dress naked</a:t>
            </a:r>
          </a:p>
          <a:p>
            <a:pPr algn="l" rtl="0"/>
            <a:endParaRPr lang="uk-UA" sz="800" dirty="0"/>
          </a:p>
          <a:p>
            <a:pPr algn="l" rtl="0"/>
            <a:r>
              <a:rPr lang="ru-RU" sz="3200" dirty="0"/>
              <a:t>4. Take the traveler home</a:t>
            </a:r>
          </a:p>
          <a:p>
            <a:pPr algn="l" rtl="0"/>
            <a:endParaRPr lang="ru-RU" sz="800" dirty="0"/>
          </a:p>
          <a:p>
            <a:pPr algn="l" rtl="0"/>
            <a:r>
              <a:rPr lang="uk-UA" sz="3200" dirty="0"/>
              <a:t>5. To serve the sick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6. Visit the prisoner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7. Bury the deceased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TWO MAIN COMMANDMENTS OF LOVE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340768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2800" i="1" dirty="0">
                <a:solidFill>
                  <a:srgbClr val="0070C0"/>
                </a:solidFill>
              </a:rPr>
              <a:t>Thou shalt love the LORD thy God with all thy heart, and with all thy soul; </a:t>
            </a:r>
            <a:r>
              <a:rPr lang="uk-UA" sz="2800" i="1" dirty="0">
                <a:solidFill>
                  <a:srgbClr val="0070C0"/>
                </a:solidFill>
              </a:rPr>
              <a:t>with all thy strength, and with all thy mind</a:t>
            </a:r>
            <a:r>
              <a:rPr lang="uk-UA" sz="2800" dirty="0"/>
              <a:t>. This is the first and greatest commandment.</a:t>
            </a:r>
          </a:p>
          <a:p>
            <a:pPr algn="l" rtl="0"/>
            <a:endParaRPr lang="uk-UA" sz="2800" dirty="0"/>
          </a:p>
          <a:p>
            <a:pPr algn="l" rtl="0">
              <a:buFont typeface="Wingdings" pitchFamily="2" charset="2"/>
              <a:buChar char="q"/>
            </a:pPr>
            <a:r>
              <a:rPr lang="ru-RU" sz="2800" dirty="0"/>
              <a:t>And the second is similar to it: </a:t>
            </a:r>
            <a:r>
              <a:rPr lang="ru-RU" sz="2800" i="1" dirty="0">
                <a:solidFill>
                  <a:srgbClr val="0070C0"/>
                </a:solidFill>
              </a:rPr>
              <a:t>love your neighbor as yourself </a:t>
            </a:r>
          </a:p>
          <a:p>
            <a:pPr algn="l" rtl="0"/>
            <a:r>
              <a:rPr lang="uk-UA" sz="2800" i="1" dirty="0"/>
              <a:t>(Matt. 22: 37-39).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200" dirty="0">
                <a:solidFill>
                  <a:srgbClr val="FF0000"/>
                </a:solidFill>
              </a:rPr>
              <a:t>SEVEN DEEDS OF MERCY FOR THE SOUL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268760"/>
            <a:ext cx="7776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3200" dirty="0"/>
              <a:t>In doubt to advise</a:t>
            </a:r>
          </a:p>
          <a:p>
            <a:pPr marL="514350" indent="-514350" algn="l" rtl="0"/>
            <a:endParaRPr lang="uk-UA" sz="800" dirty="0"/>
          </a:p>
          <a:p>
            <a:pPr algn="l" rtl="0"/>
            <a:r>
              <a:rPr lang="uk-UA" sz="3200" dirty="0"/>
              <a:t>2. </a:t>
            </a:r>
            <a:r>
              <a:rPr lang="en-CA" sz="3200" dirty="0"/>
              <a:t>T</a:t>
            </a:r>
            <a:r>
              <a:rPr lang="uk-UA" sz="3200" dirty="0"/>
              <a:t>each</a:t>
            </a:r>
            <a:r>
              <a:rPr lang="en-CA" sz="3200" dirty="0"/>
              <a:t> the ignorant</a:t>
            </a:r>
            <a:endParaRPr lang="uk-UA" sz="3200" dirty="0"/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3. To convert the sinner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4. Sad to amuse</a:t>
            </a:r>
          </a:p>
          <a:p>
            <a:pPr algn="l" rtl="0"/>
            <a:endParaRPr lang="uk-UA" sz="800" dirty="0"/>
          </a:p>
          <a:p>
            <a:pPr algn="l" rtl="0"/>
            <a:r>
              <a:rPr lang="ru-RU" sz="3200" dirty="0"/>
              <a:t>5. </a:t>
            </a:r>
            <a:r>
              <a:rPr lang="en-CA" sz="3200" dirty="0"/>
              <a:t>To forgive the </a:t>
            </a:r>
            <a:r>
              <a:rPr lang="en-CA" sz="3200" dirty="0" err="1"/>
              <a:t>i</a:t>
            </a:r>
            <a:r>
              <a:rPr lang="ru-RU" sz="3200" dirty="0"/>
              <a:t>nsult from the heart </a:t>
            </a:r>
          </a:p>
          <a:p>
            <a:pPr algn="l" rtl="0"/>
            <a:endParaRPr lang="ru-RU" sz="800" dirty="0"/>
          </a:p>
          <a:p>
            <a:pPr algn="l" rtl="0"/>
            <a:r>
              <a:rPr lang="uk-UA" sz="3200" dirty="0"/>
              <a:t>6. Patiently bear the guilt</a:t>
            </a:r>
          </a:p>
          <a:p>
            <a:pPr algn="l" rtl="0"/>
            <a:endParaRPr lang="uk-UA" sz="800" dirty="0"/>
          </a:p>
          <a:p>
            <a:pPr algn="l" rtl="0"/>
            <a:r>
              <a:rPr lang="ru-RU" sz="3200" dirty="0"/>
              <a:t>7. Pray for the living and the dead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SEVEN GIFTS OF THE HOLY SPIRIT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268760"/>
            <a:ext cx="7776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 rtl="0">
              <a:buAutoNum type="arabicPeriod"/>
            </a:pPr>
            <a:r>
              <a:rPr lang="uk-UA" sz="3200" dirty="0"/>
              <a:t>Wisdom</a:t>
            </a:r>
          </a:p>
          <a:p>
            <a:pPr marL="514350" indent="-514350" algn="l" rtl="0"/>
            <a:endParaRPr lang="uk-UA" sz="800" dirty="0"/>
          </a:p>
          <a:p>
            <a:pPr algn="l" rtl="0"/>
            <a:r>
              <a:rPr lang="uk-UA" sz="3200" dirty="0"/>
              <a:t>2. The mind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3. Council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4. </a:t>
            </a:r>
            <a:r>
              <a:rPr lang="en-CA" sz="3200" dirty="0" err="1"/>
              <a:t>Strenghth</a:t>
            </a:r>
            <a:endParaRPr lang="uk-UA" sz="3200" dirty="0"/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5. Knowledge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6. Piety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7. The fear of God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NINE FRUITS OF THE HOLY SPIRIT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268760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-UA" sz="3200" dirty="0"/>
              <a:t>1. Love</a:t>
            </a:r>
          </a:p>
          <a:p>
            <a:pPr algn="l" rtl="0"/>
            <a:r>
              <a:rPr lang="uk-UA" sz="3200" dirty="0"/>
              <a:t>2. Joy</a:t>
            </a:r>
          </a:p>
          <a:p>
            <a:pPr algn="l" rtl="0"/>
            <a:r>
              <a:rPr lang="uk-UA" sz="3200" dirty="0"/>
              <a:t>3. Peace</a:t>
            </a:r>
          </a:p>
          <a:p>
            <a:pPr algn="l" rtl="0"/>
            <a:r>
              <a:rPr lang="uk-UA" sz="3200" dirty="0"/>
              <a:t>4. Patience</a:t>
            </a:r>
          </a:p>
          <a:p>
            <a:pPr algn="l" rtl="0"/>
            <a:r>
              <a:rPr lang="uk-UA" sz="3200" dirty="0"/>
              <a:t>5. Quality</a:t>
            </a:r>
          </a:p>
          <a:p>
            <a:pPr algn="l" rtl="0"/>
            <a:r>
              <a:rPr lang="uk-UA" sz="3200" dirty="0"/>
              <a:t>6. Mercy</a:t>
            </a:r>
          </a:p>
          <a:p>
            <a:pPr algn="l" rtl="0"/>
            <a:r>
              <a:rPr lang="uk-UA" sz="3200" dirty="0"/>
              <a:t>7. Faith</a:t>
            </a:r>
          </a:p>
          <a:p>
            <a:pPr algn="l" rtl="0"/>
            <a:r>
              <a:rPr lang="uk-UA" sz="3200" dirty="0"/>
              <a:t>8. Gentleness</a:t>
            </a:r>
          </a:p>
          <a:p>
            <a:pPr algn="l" rtl="0"/>
            <a:r>
              <a:rPr lang="uk-UA" sz="3200" dirty="0"/>
              <a:t>9. Moderation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GOSPEL BLESSINGS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4513" indent="-514350" algn="l" rtl="0">
              <a:buAutoNum type="arabicPeriod"/>
            </a:pPr>
            <a:r>
              <a:rPr lang="ru-RU" sz="3200" dirty="0"/>
              <a:t>Blessed are you </a:t>
            </a:r>
            <a:r>
              <a:rPr lang="ru-RU" sz="3200" b="1" dirty="0"/>
              <a:t>poor in spirit</a:t>
            </a:r>
            <a:r>
              <a:rPr lang="en-CA" sz="3200" b="1" dirty="0"/>
              <a:t> </a:t>
            </a:r>
            <a:r>
              <a:rPr lang="ru-RU" sz="3200" dirty="0"/>
              <a:t>for theirs is the kingdom of heaven.</a:t>
            </a:r>
          </a:p>
          <a:p>
            <a:pPr marL="514350" indent="-514350" algn="l" rtl="0"/>
            <a:endParaRPr lang="ru-RU" sz="800" dirty="0"/>
          </a:p>
          <a:p>
            <a:pPr marL="539750" indent="-539750" algn="l" rtl="0"/>
            <a:r>
              <a:rPr lang="ru-RU" sz="3200" dirty="0"/>
              <a:t>2. Blessed </a:t>
            </a:r>
            <a:r>
              <a:rPr lang="ru-RU" sz="3200" b="1" dirty="0"/>
              <a:t>quiet</a:t>
            </a:r>
            <a:r>
              <a:rPr lang="en-CA" sz="3200" b="1" dirty="0"/>
              <a:t> </a:t>
            </a:r>
            <a:r>
              <a:rPr lang="ru-RU" sz="3200" dirty="0"/>
              <a:t>for they shall inherit the earth.</a:t>
            </a:r>
          </a:p>
          <a:p>
            <a:pPr algn="l" rtl="0"/>
            <a:endParaRPr lang="ru-RU" sz="800" dirty="0"/>
          </a:p>
          <a:p>
            <a:pPr marL="449263" indent="-449263" algn="l" rtl="0"/>
            <a:r>
              <a:rPr lang="ru-RU" sz="3200" dirty="0"/>
              <a:t>3. Blessed </a:t>
            </a:r>
            <a:r>
              <a:rPr lang="ru-RU" sz="3200" b="1" dirty="0"/>
              <a:t>upset</a:t>
            </a:r>
            <a:r>
              <a:rPr lang="en-CA" sz="3200" b="1" dirty="0"/>
              <a:t> </a:t>
            </a:r>
            <a:r>
              <a:rPr lang="ru-RU" sz="3200" dirty="0"/>
              <a:t>for they shall be comforted.</a:t>
            </a:r>
          </a:p>
          <a:p>
            <a:pPr algn="l" rtl="0"/>
            <a:endParaRPr lang="ru-RU" sz="800" dirty="0"/>
          </a:p>
          <a:p>
            <a:pPr marL="449263" indent="-449263" algn="l" rtl="0"/>
            <a:r>
              <a:rPr lang="ru-RU" sz="3200" dirty="0"/>
              <a:t>4. Blessed </a:t>
            </a:r>
            <a:r>
              <a:rPr lang="ru-RU" sz="3200" b="1" dirty="0"/>
              <a:t>hungry and thirsty for justice</a:t>
            </a:r>
            <a:r>
              <a:rPr lang="en-CA" sz="3200" b="1" dirty="0"/>
              <a:t> </a:t>
            </a:r>
            <a:r>
              <a:rPr lang="ru-RU" sz="3200" dirty="0"/>
              <a:t>for they shall be filled.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GOSPEL BLESSINGS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268760"/>
            <a:ext cx="7776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 algn="l" rtl="0"/>
            <a:r>
              <a:rPr lang="ru-RU" sz="3200" dirty="0"/>
              <a:t>5. Bliss </a:t>
            </a:r>
            <a:r>
              <a:rPr lang="ru-RU" sz="3200" b="1" dirty="0"/>
              <a:t>merciful</a:t>
            </a:r>
            <a:r>
              <a:rPr lang="en-CA" sz="3200" b="1" dirty="0"/>
              <a:t> </a:t>
            </a:r>
            <a:r>
              <a:rPr lang="ru-RU" sz="3200" dirty="0"/>
              <a:t>for they are merciful.</a:t>
            </a:r>
          </a:p>
          <a:p>
            <a:pPr marL="449263" indent="-449263" algn="l" rtl="0"/>
            <a:endParaRPr lang="ru-RU" sz="800" dirty="0"/>
          </a:p>
          <a:p>
            <a:pPr marL="449263" indent="-449263" algn="l" rtl="0"/>
            <a:r>
              <a:rPr lang="ru-RU" sz="3200" dirty="0"/>
              <a:t>6. Blissful </a:t>
            </a:r>
            <a:r>
              <a:rPr lang="ru-RU" sz="3200" b="1" dirty="0"/>
              <a:t>pure heart</a:t>
            </a:r>
            <a:r>
              <a:rPr lang="en-CA" sz="3200" b="1" dirty="0"/>
              <a:t> </a:t>
            </a:r>
            <a:r>
              <a:rPr lang="ru-RU" sz="3200" dirty="0"/>
              <a:t>for they shall see God.</a:t>
            </a:r>
          </a:p>
          <a:p>
            <a:pPr marL="449263" indent="-449263" algn="l" rtl="0"/>
            <a:endParaRPr lang="ru-RU" sz="800" dirty="0"/>
          </a:p>
          <a:p>
            <a:pPr marL="449263" indent="-449263" algn="l" rtl="0"/>
            <a:r>
              <a:rPr lang="ru-RU" sz="3200" dirty="0"/>
              <a:t>7. Bliss </a:t>
            </a:r>
            <a:r>
              <a:rPr lang="ru-RU" sz="3200" b="1" dirty="0"/>
              <a:t>peacekeepers</a:t>
            </a:r>
            <a:r>
              <a:rPr lang="en-CA" sz="3200" b="1" dirty="0"/>
              <a:t> </a:t>
            </a:r>
            <a:r>
              <a:rPr lang="ru-RU" sz="3200" dirty="0"/>
              <a:t>for they shall be called sons of God.</a:t>
            </a:r>
          </a:p>
          <a:p>
            <a:pPr algn="l" rtl="0"/>
            <a:endParaRPr lang="ru-RU" sz="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GOSPEL BLESSINGS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26876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dirty="0"/>
          </a:p>
          <a:p>
            <a:pPr marL="449263" indent="-449263" algn="l" rtl="0"/>
            <a:r>
              <a:rPr lang="ru-RU" sz="3200" dirty="0"/>
              <a:t>8. Blissful </a:t>
            </a:r>
            <a:r>
              <a:rPr lang="ru-RU" sz="3200" b="1" dirty="0"/>
              <a:t>persecuted for the truth</a:t>
            </a:r>
            <a:r>
              <a:rPr lang="en-CA" sz="3200" b="1" dirty="0"/>
              <a:t> </a:t>
            </a:r>
            <a:r>
              <a:rPr lang="ru-RU" sz="3200" dirty="0"/>
              <a:t>for theirs is the kingdom of heaven.</a:t>
            </a:r>
          </a:p>
          <a:p>
            <a:pPr marL="449263" algn="l" rtl="0"/>
            <a:endParaRPr lang="ru-RU" sz="800" dirty="0"/>
          </a:p>
          <a:p>
            <a:pPr marL="449263" algn="l" rtl="0"/>
            <a:r>
              <a:rPr lang="ru-RU" sz="3200" dirty="0"/>
              <a:t>Blessed are you when you are despised, persecuted, and rebuked</a:t>
            </a:r>
          </a:p>
          <a:p>
            <a:pPr marL="449263" algn="l" rtl="0"/>
            <a:r>
              <a:rPr lang="ru-RU" sz="3200" dirty="0"/>
              <a:t>all misfortune befalls you, for my sake. Rejoice and be glad, for your reward is great in heaven.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MAIN </a:t>
            </a:r>
            <a:r>
              <a:rPr lang="uk-UA" sz="3200" b="1" dirty="0"/>
              <a:t>SINS</a:t>
            </a:r>
            <a:r>
              <a:rPr lang="uk-UA" sz="3200" dirty="0">
                <a:solidFill>
                  <a:srgbClr val="FF0000"/>
                </a:solidFill>
              </a:rPr>
              <a:t> AND</a:t>
            </a:r>
          </a:p>
          <a:p>
            <a:pPr algn="ctr" rtl="0"/>
            <a:r>
              <a:rPr lang="uk-UA" sz="3200" dirty="0">
                <a:solidFill>
                  <a:srgbClr val="FF0000"/>
                </a:solidFill>
              </a:rPr>
              <a:t>AGAINST THEM </a:t>
            </a:r>
            <a:r>
              <a:rPr lang="uk-UA" sz="3200" b="1" dirty="0">
                <a:solidFill>
                  <a:srgbClr val="FF0000"/>
                </a:solidFill>
              </a:rPr>
              <a:t>VIRTUES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1628800"/>
            <a:ext cx="8244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dirty="0"/>
          </a:p>
          <a:p>
            <a:pPr algn="l" rtl="0"/>
            <a:r>
              <a:rPr lang="uk-UA" sz="3200" dirty="0"/>
              <a:t>1. </a:t>
            </a:r>
            <a:r>
              <a:rPr lang="uk-UA" sz="3200" b="1" dirty="0"/>
              <a:t>Gluttony</a:t>
            </a:r>
            <a:r>
              <a:rPr lang="uk-UA" sz="3200" dirty="0"/>
              <a:t> - </a:t>
            </a:r>
            <a:r>
              <a:rPr lang="uk-UA" sz="3200" dirty="0">
                <a:solidFill>
                  <a:srgbClr val="FF0000"/>
                </a:solidFill>
              </a:rPr>
              <a:t>moderation</a:t>
            </a:r>
          </a:p>
          <a:p>
            <a:pPr algn="l" rtl="0"/>
            <a:r>
              <a:rPr lang="uk-UA" sz="3200" dirty="0"/>
              <a:t>2. </a:t>
            </a:r>
            <a:r>
              <a:rPr lang="uk-UA" sz="3200" b="1" dirty="0"/>
              <a:t>Wantonness</a:t>
            </a:r>
            <a:r>
              <a:rPr lang="uk-UA" sz="3200" dirty="0"/>
              <a:t> - </a:t>
            </a:r>
            <a:r>
              <a:rPr lang="uk-UA" sz="3200" dirty="0">
                <a:solidFill>
                  <a:srgbClr val="FF0000"/>
                </a:solidFill>
              </a:rPr>
              <a:t>chastity</a:t>
            </a:r>
          </a:p>
          <a:p>
            <a:pPr algn="l" rtl="0"/>
            <a:r>
              <a:rPr lang="uk-UA" sz="3200" dirty="0"/>
              <a:t>3. </a:t>
            </a:r>
            <a:r>
              <a:rPr lang="uk-UA" sz="3200" b="1" dirty="0"/>
              <a:t>Love of money</a:t>
            </a:r>
            <a:r>
              <a:rPr lang="uk-UA" sz="3200" dirty="0"/>
              <a:t> - </a:t>
            </a:r>
            <a:r>
              <a:rPr lang="uk-UA" sz="3200" dirty="0">
                <a:solidFill>
                  <a:srgbClr val="FF0000"/>
                </a:solidFill>
              </a:rPr>
              <a:t>sacrifice</a:t>
            </a:r>
          </a:p>
          <a:p>
            <a:pPr algn="l" rtl="0"/>
            <a:r>
              <a:rPr lang="uk-UA" sz="3200" dirty="0"/>
              <a:t>4. </a:t>
            </a:r>
            <a:r>
              <a:rPr lang="uk-UA" sz="3200" b="1" dirty="0"/>
              <a:t>Sorrow </a:t>
            </a:r>
            <a:r>
              <a:rPr lang="uk-UA" sz="3200" dirty="0"/>
              <a:t>- </a:t>
            </a:r>
            <a:r>
              <a:rPr lang="uk-UA" sz="3200" dirty="0">
                <a:solidFill>
                  <a:srgbClr val="FF0000"/>
                </a:solidFill>
              </a:rPr>
              <a:t>joy in the Holy Spirit</a:t>
            </a:r>
          </a:p>
          <a:p>
            <a:pPr algn="l" rtl="0"/>
            <a:r>
              <a:rPr lang="uk-UA" sz="3200" dirty="0"/>
              <a:t>5. </a:t>
            </a:r>
            <a:r>
              <a:rPr lang="uk-UA" sz="3200" b="1" dirty="0"/>
              <a:t>Anger</a:t>
            </a:r>
            <a:r>
              <a:rPr lang="uk-UA" sz="3200" dirty="0"/>
              <a:t> - </a:t>
            </a:r>
            <a:r>
              <a:rPr lang="uk-UA" sz="3200" dirty="0">
                <a:solidFill>
                  <a:srgbClr val="FF0000"/>
                </a:solidFill>
              </a:rPr>
              <a:t>long-suffering</a:t>
            </a:r>
          </a:p>
          <a:p>
            <a:pPr algn="l" rtl="0"/>
            <a:r>
              <a:rPr lang="uk-UA" sz="3200" dirty="0"/>
              <a:t>6. </a:t>
            </a:r>
            <a:r>
              <a:rPr lang="uk-UA" sz="3200" b="1" dirty="0"/>
              <a:t>Boredom</a:t>
            </a:r>
            <a:r>
              <a:rPr lang="uk-UA" sz="3200" dirty="0"/>
              <a:t> - </a:t>
            </a:r>
            <a:r>
              <a:rPr lang="uk-UA" sz="3200" dirty="0">
                <a:solidFill>
                  <a:srgbClr val="FF0000"/>
                </a:solidFill>
              </a:rPr>
              <a:t>cheerfulness of spirit</a:t>
            </a:r>
          </a:p>
          <a:p>
            <a:pPr algn="l" rtl="0"/>
            <a:r>
              <a:rPr lang="uk-UA" sz="3200" dirty="0"/>
              <a:t>7. </a:t>
            </a:r>
            <a:r>
              <a:rPr lang="uk-UA" sz="3200" b="1" dirty="0"/>
              <a:t>Vanity</a:t>
            </a:r>
            <a:r>
              <a:rPr lang="uk-UA" sz="3200" dirty="0"/>
              <a:t>-</a:t>
            </a:r>
            <a:r>
              <a:rPr lang="uk-UA" sz="3200" dirty="0">
                <a:solidFill>
                  <a:srgbClr val="FF0000"/>
                </a:solidFill>
              </a:rPr>
              <a:t>humble wisdom</a:t>
            </a:r>
          </a:p>
          <a:p>
            <a:pPr algn="l" rtl="0"/>
            <a:r>
              <a:rPr lang="uk-UA" sz="3200" dirty="0"/>
              <a:t>8. </a:t>
            </a:r>
            <a:r>
              <a:rPr lang="uk-UA" sz="3200" b="1" dirty="0"/>
              <a:t>Pride</a:t>
            </a:r>
            <a:r>
              <a:rPr lang="uk-UA" sz="3200" dirty="0"/>
              <a:t> - </a:t>
            </a:r>
            <a:r>
              <a:rPr lang="uk-UA" sz="3200" dirty="0">
                <a:solidFill>
                  <a:srgbClr val="FF0000"/>
                </a:solidFill>
              </a:rPr>
              <a:t>obedience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SINS AGAINST THE HOLY SPIRIT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1196752"/>
            <a:ext cx="79928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dirty="0"/>
          </a:p>
          <a:p>
            <a:pPr marL="514350" indent="-514350" algn="l" rtl="0">
              <a:buAutoNum type="arabicPeriod"/>
            </a:pPr>
            <a:r>
              <a:rPr lang="ru-RU" sz="3200" dirty="0"/>
              <a:t>Excessive hope in God's mercy</a:t>
            </a:r>
          </a:p>
          <a:p>
            <a:pPr marL="514350" indent="-514350" algn="l" rtl="0"/>
            <a:endParaRPr lang="ru-RU" sz="800" dirty="0"/>
          </a:p>
          <a:p>
            <a:pPr algn="l" rtl="0"/>
            <a:r>
              <a:rPr lang="ru-RU" sz="3200" dirty="0"/>
              <a:t>2. Hopelessness for God's mercy</a:t>
            </a:r>
          </a:p>
          <a:p>
            <a:pPr algn="l" rtl="0"/>
            <a:endParaRPr lang="ru-RU" sz="800" dirty="0"/>
          </a:p>
          <a:p>
            <a:pPr algn="l" rtl="0"/>
            <a:r>
              <a:rPr lang="uk-UA" sz="3200" dirty="0"/>
              <a:t>3. Opposition to the known truth</a:t>
            </a:r>
          </a:p>
          <a:p>
            <a:pPr indent="449263" algn="l" rtl="0"/>
            <a:r>
              <a:rPr lang="uk-UA" sz="3200" dirty="0"/>
              <a:t>of the Christian faith</a:t>
            </a:r>
          </a:p>
          <a:p>
            <a:pPr indent="449263" algn="l" rtl="0"/>
            <a:endParaRPr lang="uk-UA" sz="800" dirty="0"/>
          </a:p>
          <a:p>
            <a:pPr algn="l" rtl="0"/>
            <a:r>
              <a:rPr lang="uk-UA" sz="3200" dirty="0"/>
              <a:t>4. Envy of others</a:t>
            </a:r>
          </a:p>
          <a:p>
            <a:pPr indent="449263" algn="l" rtl="0"/>
            <a:r>
              <a:rPr lang="uk-UA" sz="3200" dirty="0"/>
              <a:t>God's grace</a:t>
            </a:r>
          </a:p>
          <a:p>
            <a:pPr indent="449263" algn="l" rtl="0"/>
            <a:endParaRPr lang="uk-UA" sz="800" dirty="0"/>
          </a:p>
          <a:p>
            <a:pPr algn="l" rtl="0"/>
            <a:r>
              <a:rPr lang="uk-UA" sz="3200" dirty="0"/>
              <a:t>5. Fossilization to save the memory</a:t>
            </a:r>
          </a:p>
          <a:p>
            <a:pPr indent="449263" algn="l" rtl="0"/>
            <a:endParaRPr lang="uk-UA" sz="800" dirty="0"/>
          </a:p>
          <a:p>
            <a:pPr algn="l" rtl="0"/>
            <a:r>
              <a:rPr lang="ru-RU" sz="3200" dirty="0"/>
              <a:t>6. Unrepentance until death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SOMEONE ELSE'S SINS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1124744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dirty="0"/>
          </a:p>
          <a:p>
            <a:pPr algn="l" rtl="0"/>
            <a:r>
              <a:rPr lang="uk-UA" sz="3200" dirty="0"/>
              <a:t>1. To command to commit a sin</a:t>
            </a:r>
          </a:p>
          <a:p>
            <a:pPr algn="l" rtl="0"/>
            <a:r>
              <a:rPr lang="uk-UA" sz="3200" dirty="0"/>
              <a:t>2. Encourage sin</a:t>
            </a:r>
          </a:p>
          <a:p>
            <a:pPr algn="l" rtl="0"/>
            <a:r>
              <a:rPr lang="uk-UA" sz="3200" dirty="0"/>
              <a:t>3. Advise to sin</a:t>
            </a:r>
          </a:p>
          <a:p>
            <a:pPr algn="l" rtl="0"/>
            <a:r>
              <a:rPr lang="uk-UA" sz="3200" dirty="0"/>
              <a:t>4. Allow for sin</a:t>
            </a:r>
          </a:p>
          <a:p>
            <a:pPr algn="l" rtl="0"/>
            <a:r>
              <a:rPr lang="uk-UA" sz="3200" dirty="0"/>
              <a:t>5. To help with sin</a:t>
            </a:r>
          </a:p>
          <a:p>
            <a:pPr algn="l" rtl="0"/>
            <a:r>
              <a:rPr lang="ru-RU" sz="3200" dirty="0"/>
              <a:t>6. Do not punish for sin</a:t>
            </a:r>
          </a:p>
          <a:p>
            <a:pPr algn="l" rtl="0"/>
            <a:r>
              <a:rPr lang="uk-UA" sz="3200" dirty="0"/>
              <a:t>7. It is a sin to defend</a:t>
            </a:r>
          </a:p>
          <a:p>
            <a:pPr algn="l" rtl="0"/>
            <a:r>
              <a:rPr lang="uk-UA" sz="3200" dirty="0"/>
              <a:t>8. It is a sin to praise</a:t>
            </a:r>
          </a:p>
          <a:p>
            <a:pPr algn="l" rtl="0"/>
            <a:r>
              <a:rPr lang="uk-UA" sz="3200" dirty="0"/>
              <a:t>9. It is a sin to be silent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CALLING SINS</a:t>
            </a:r>
          </a:p>
          <a:p>
            <a:pPr algn="ctr" rtl="0"/>
            <a:r>
              <a:rPr lang="uk-UA" sz="3200" dirty="0">
                <a:solidFill>
                  <a:srgbClr val="FF0000"/>
                </a:solidFill>
              </a:rPr>
              <a:t>ABOUT VENGEANCE TO HEAVEN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844824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dirty="0"/>
          </a:p>
          <a:p>
            <a:pPr marL="514350" indent="-514350" algn="l" rtl="0">
              <a:buAutoNum type="arabicPeriod"/>
            </a:pPr>
            <a:r>
              <a:rPr lang="uk-UA" sz="3200" dirty="0"/>
              <a:t>Intentional homicide</a:t>
            </a:r>
          </a:p>
          <a:p>
            <a:pPr marL="514350" indent="-514350" algn="l" rtl="0"/>
            <a:endParaRPr lang="uk-UA" sz="800" dirty="0"/>
          </a:p>
          <a:p>
            <a:pPr algn="l" rtl="0"/>
            <a:r>
              <a:rPr lang="uk-UA" sz="3200" dirty="0"/>
              <a:t>2. The sin of Sodom</a:t>
            </a:r>
          </a:p>
          <a:p>
            <a:pPr algn="l" rtl="0"/>
            <a:endParaRPr lang="uk-UA" sz="800" dirty="0"/>
          </a:p>
          <a:p>
            <a:pPr algn="l" rtl="0"/>
            <a:r>
              <a:rPr lang="ru-RU" sz="3200" dirty="0"/>
              <a:t>3. Offending the poor, widows and orphans</a:t>
            </a:r>
          </a:p>
          <a:p>
            <a:pPr algn="l" rtl="0"/>
            <a:endParaRPr lang="ru-RU" sz="800" dirty="0"/>
          </a:p>
          <a:p>
            <a:pPr algn="l" rtl="0"/>
            <a:r>
              <a:rPr lang="uk-UA" sz="3200" dirty="0"/>
              <a:t>4. Detention of wages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340768"/>
            <a:ext cx="496855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uk-UA" sz="2800" b="1" dirty="0"/>
              <a:t>I am the Lord your God.</a:t>
            </a:r>
          </a:p>
          <a:p>
            <a:pPr algn="l" rtl="0"/>
            <a:endParaRPr lang="uk-UA" sz="1000" dirty="0"/>
          </a:p>
          <a:p>
            <a:pPr marL="514350" indent="-514350" algn="l" rtl="0">
              <a:buAutoNum type="arabicPeriod"/>
            </a:pPr>
            <a:endParaRPr lang="en-US" sz="2800" b="1" i="1" dirty="0"/>
          </a:p>
          <a:p>
            <a:pPr marL="514350" indent="-514350" algn="l" rtl="0">
              <a:buAutoNum type="arabicPeriod"/>
            </a:pPr>
            <a:r>
              <a:rPr lang="ru-RU" sz="2800" b="1" i="1" dirty="0"/>
              <a:t>Let there will be no other gods in you but me.</a:t>
            </a:r>
          </a:p>
          <a:p>
            <a:pPr marL="514350" indent="-514350" algn="l" rtl="0"/>
            <a:endParaRPr lang="ru-RU" sz="2800" dirty="0"/>
          </a:p>
          <a:p>
            <a:pPr algn="l" rtl="0"/>
            <a:endParaRPr lang="ru-RU" sz="2800" i="1" dirty="0"/>
          </a:p>
        </p:txBody>
      </p:sp>
      <p:pic>
        <p:nvPicPr>
          <p:cNvPr id="28678" name="Picture 6" descr="http://hram.lviv.ua/uploads/posts/2009-12/1261908857_003-s-7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420888"/>
            <a:ext cx="3218503" cy="26991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LAST THINGS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844824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dirty="0"/>
          </a:p>
          <a:p>
            <a:pPr marL="514350" indent="-514350" algn="l" rtl="0">
              <a:buFont typeface="Wingdings" pitchFamily="2" charset="2"/>
              <a:buChar char="q"/>
            </a:pPr>
            <a:r>
              <a:rPr lang="uk-UA" sz="3200" dirty="0"/>
              <a:t>Death</a:t>
            </a:r>
          </a:p>
          <a:p>
            <a:pPr marL="514350" indent="-514350" algn="l" rtl="0"/>
            <a:endParaRPr lang="uk-UA" sz="3200" dirty="0"/>
          </a:p>
          <a:p>
            <a:pPr marL="514350" indent="-514350" algn="l" rtl="0">
              <a:buFont typeface="Wingdings" pitchFamily="2" charset="2"/>
              <a:buChar char="q"/>
            </a:pPr>
            <a:r>
              <a:rPr lang="uk-UA" sz="3200" dirty="0"/>
              <a:t>Court</a:t>
            </a:r>
          </a:p>
          <a:p>
            <a:pPr marL="514350" indent="-514350" algn="l" rtl="0"/>
            <a:endParaRPr lang="uk-UA" sz="3200" dirty="0"/>
          </a:p>
          <a:p>
            <a:pPr marL="514350" indent="-514350" algn="l" rtl="0">
              <a:buFont typeface="Wingdings" pitchFamily="2" charset="2"/>
              <a:buChar char="q"/>
            </a:pPr>
            <a:r>
              <a:rPr lang="uk-UA" sz="3200" dirty="0"/>
              <a:t>Heaven or hell 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symbolsbook.ru/images/R/Parad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44824"/>
            <a:ext cx="3737820" cy="2808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encrypted-tbn1.gstatic.com/images?q=tbn:ANd9GcS0LyMXGFYBU8Jmi05FTLQO8FI5M7ShjQ3zNqmUFyEANCefKg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3444230" cy="4732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340768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ru-RU" sz="2800" b="1" i="1" dirty="0"/>
              <a:t>2.</a:t>
            </a:r>
            <a:r>
              <a:rPr lang="ru-RU" sz="2800" dirty="0"/>
              <a:t> </a:t>
            </a:r>
            <a:r>
              <a:rPr lang="ru-RU" sz="2800" b="1" i="1" dirty="0"/>
              <a:t>Thou shalt not take the name of the LORD thy God in vain.</a:t>
            </a:r>
          </a:p>
          <a:p>
            <a:pPr algn="l" rtl="0"/>
            <a:endParaRPr lang="ru-RU" sz="2800" dirty="0"/>
          </a:p>
        </p:txBody>
      </p:sp>
      <p:pic>
        <p:nvPicPr>
          <p:cNvPr id="27650" name="Picture 2" descr="https://pp.vk.me/c624224/v624224847/37fff/OBBePDo7rj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5724128" y="2348880"/>
            <a:ext cx="3137019" cy="2808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340768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ru-RU" sz="2800" b="1" i="1" dirty="0"/>
              <a:t>3. Remember to celebrate the holy day.</a:t>
            </a:r>
          </a:p>
        </p:txBody>
      </p:sp>
      <p:pic>
        <p:nvPicPr>
          <p:cNvPr id="26626" name="Picture 2" descr="http://cs619117.vk.me/v619117413/e1b9/JeWRa6v_-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412776"/>
            <a:ext cx="2495550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ru-RU" sz="2800" b="1" i="1" dirty="0"/>
              <a:t>4. Honor thy father and thy mother.</a:t>
            </a:r>
          </a:p>
        </p:txBody>
      </p:sp>
      <p:pic>
        <p:nvPicPr>
          <p:cNvPr id="25602" name="Picture 2" descr="http://tureligious.com.ua/wp-content/uploads/2014/09/cra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00808"/>
            <a:ext cx="2658988" cy="3486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uk-UA" sz="2800" b="1" i="1" dirty="0"/>
              <a:t>5. Don't kill.</a:t>
            </a:r>
          </a:p>
        </p:txBody>
      </p:sp>
      <p:pic>
        <p:nvPicPr>
          <p:cNvPr id="24580" name="Picture 4" descr="http://demotivators.org.ua/d/demotivators.org.ua-139986-3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076056" y="1412776"/>
            <a:ext cx="3829050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uk-UA" sz="2800" b="1" i="1" dirty="0"/>
              <a:t>6. </a:t>
            </a:r>
            <a:r>
              <a:rPr lang="en-CA" sz="2800" b="1" i="1" dirty="0"/>
              <a:t>Do not commit adultery</a:t>
            </a:r>
            <a:r>
              <a:rPr lang="uk-UA" sz="2800" b="1" i="1" dirty="0"/>
              <a:t>.</a:t>
            </a:r>
          </a:p>
        </p:txBody>
      </p:sp>
      <p:pic>
        <p:nvPicPr>
          <p:cNvPr id="23554" name="Picture 2" descr="http://dyvensvit.org/media/gallery/full/b/u/buty3vs3ma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60848"/>
            <a:ext cx="4128458" cy="3096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3200" dirty="0">
                <a:solidFill>
                  <a:srgbClr val="FF0000"/>
                </a:solidFill>
              </a:rPr>
              <a:t>THE TEN COMMANDMENTS OF GOD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340768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b="1" i="1" dirty="0"/>
          </a:p>
          <a:p>
            <a:pPr algn="l" rtl="0"/>
            <a:endParaRPr lang="en-US" sz="2800" b="1" i="1" dirty="0"/>
          </a:p>
          <a:p>
            <a:pPr algn="l" rtl="0"/>
            <a:r>
              <a:rPr lang="uk-UA" sz="2800" b="1" i="1" dirty="0"/>
              <a:t>7. Don't steal.</a:t>
            </a:r>
            <a:endParaRPr lang="ru-RU" sz="2800" b="1" i="1" dirty="0"/>
          </a:p>
        </p:txBody>
      </p:sp>
      <p:pic>
        <p:nvPicPr>
          <p:cNvPr id="22530" name="Picture 2" descr="http://www.roditeli.ua/uploads/m_pages/5043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292080" y="1556792"/>
            <a:ext cx="3550146" cy="3550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412</TotalTime>
  <Words>859</Words>
  <Application>Microsoft Office PowerPoint</Application>
  <PresentationFormat>On-screen Show (4:3)</PresentationFormat>
  <Paragraphs>232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Aparajita</vt:lpstr>
      <vt:lpstr>Calibri</vt:lpstr>
      <vt:lpstr>Georgia</vt:lpstr>
      <vt:lpstr>Wingdings</vt:lpstr>
      <vt:lpstr>Wingdings 2</vt:lpstr>
      <vt:lpstr>Terra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VOLODYMYR NESTERENKO</dc:creator>
  <cp:lastModifiedBy>Andrew Dipchand</cp:lastModifiedBy>
  <cp:revision>81</cp:revision>
  <dcterms:created xsi:type="dcterms:W3CDTF">2015-07-07T13:29:21Z</dcterms:created>
  <dcterms:modified xsi:type="dcterms:W3CDTF">2021-09-07T00:53:49Z</dcterms:modified>
</cp:coreProperties>
</file>